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5489453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Double Trouble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falling plates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Texas stars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2986968-A534-4550-86C3-0686C586B9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058" y="3292316"/>
            <a:ext cx="6795083" cy="59192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Double Trouble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Double Trouble is a 24 rounds, 120 point, Comstock course of fire. There are 7 USPSA targets and 10 falling plates.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completely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1487</TotalTime>
  <Words>155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2021-11-11T15:50:42Z</dcterms:modified>
  <cp:category>Shooting</cp:category>
</cp:coreProperties>
</file>

<file path=docProps/thumbnail.jpeg>
</file>